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96" r:id="rId4"/>
  </p:sldMasterIdLst>
  <p:notesMasterIdLst>
    <p:notesMasterId r:id="rId11"/>
  </p:notesMasterIdLst>
  <p:sldIdLst>
    <p:sldId id="422" r:id="rId5"/>
    <p:sldId id="433" r:id="rId6"/>
    <p:sldId id="462" r:id="rId7"/>
    <p:sldId id="434" r:id="rId8"/>
    <p:sldId id="461" r:id="rId9"/>
    <p:sldId id="42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E"/>
    <a:srgbClr val="BC75B0"/>
    <a:srgbClr val="1D71B7"/>
    <a:srgbClr val="FFD10E"/>
    <a:srgbClr val="F8AA4F"/>
    <a:srgbClr val="44C5EA"/>
    <a:srgbClr val="BED63A"/>
    <a:srgbClr val="808285"/>
    <a:srgbClr val="2E75B6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07466-672B-404C-BA3E-8B086089696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C159E-722B-4E38-B0DB-8841F3BFA1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7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28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7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3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37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9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22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8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5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88D0D-3C20-4F4C-8B8F-E4E6CE8C9DA9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B3E9A-0FC0-4F48-88FA-D257FB601A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0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625">
            <a:off x="3525868" y="-2915919"/>
            <a:ext cx="12379269" cy="12587711"/>
          </a:xfrm>
          <a:prstGeom prst="rect">
            <a:avLst/>
          </a:prstGeom>
          <a:noFill/>
        </p:spPr>
      </p:pic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39" y="1701076"/>
            <a:ext cx="6194448" cy="24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17667" y="19431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ПРИКАЗ ДИРЕКТОРА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2519" t="13819" r="44444" b="4534"/>
          <a:stretch/>
        </p:blipFill>
        <p:spPr>
          <a:xfrm>
            <a:off x="217666" y="529282"/>
            <a:ext cx="4706759" cy="6328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5629" t="6577" r="35037" b="14412"/>
          <a:stretch/>
        </p:blipFill>
        <p:spPr>
          <a:xfrm>
            <a:off x="6523039" y="0"/>
            <a:ext cx="4470400" cy="67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3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929" t="18253" r="46444" b="9013"/>
          <a:stretch/>
        </p:blipFill>
        <p:spPr>
          <a:xfrm>
            <a:off x="555171" y="345273"/>
            <a:ext cx="4397828" cy="65127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24370" t="15531" r="47333" b="5457"/>
          <a:stretch/>
        </p:blipFill>
        <p:spPr>
          <a:xfrm>
            <a:off x="6816472" y="84666"/>
            <a:ext cx="4312356" cy="677333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17667" y="19431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ПРИКАЗ ДИРЕКТОРА</a:t>
            </a:r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708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6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7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8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9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0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grpSp>
        <p:nvGrpSpPr>
          <p:cNvPr id="11" name="Группа 5"/>
          <p:cNvGrpSpPr>
            <a:grpSpLocks/>
          </p:cNvGrpSpPr>
          <p:nvPr/>
        </p:nvGrpSpPr>
        <p:grpSpPr bwMode="auto">
          <a:xfrm>
            <a:off x="1" y="907407"/>
            <a:ext cx="12211051" cy="45719"/>
            <a:chOff x="1" y="6301076"/>
            <a:chExt cx="9143999" cy="556948"/>
          </a:xfrm>
        </p:grpSpPr>
        <p:sp>
          <p:nvSpPr>
            <p:cNvPr id="12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3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4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15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16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17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18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sp>
        <p:nvSpPr>
          <p:cNvPr id="19" name="Заголовок 1"/>
          <p:cNvSpPr txBox="1">
            <a:spLocks/>
          </p:cNvSpPr>
          <p:nvPr/>
        </p:nvSpPr>
        <p:spPr>
          <a:xfrm>
            <a:off x="272415" y="251463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1D71B7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010" y="4612906"/>
            <a:ext cx="3601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0"/>
              </a:spcBef>
            </a:pPr>
            <a:endParaRPr lang="ru-RU" altLang="ru-RU" sz="20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 smtClean="0">
              <a:solidFill>
                <a:srgbClr val="80828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lang="ru-RU" altLang="ru-RU" dirty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8279" y="1560058"/>
            <a:ext cx="11209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Средневзвешенный </a:t>
            </a:r>
            <a:r>
              <a:rPr lang="ru-RU" sz="3200" b="1" dirty="0"/>
              <a:t>балл</a:t>
            </a:r>
            <a:r>
              <a:rPr lang="ru-RU" sz="3200" dirty="0"/>
              <a:t> =</a:t>
            </a:r>
            <a:r>
              <a:rPr lang="ru-RU" sz="3200" dirty="0">
                <a:solidFill>
                  <a:srgbClr val="FF0000"/>
                </a:solidFill>
              </a:rPr>
              <a:t> (сумма произведений оценок на их веса) / (сумма весов этих оценок) </a:t>
            </a:r>
            <a:r>
              <a:rPr lang="ru-RU" sz="3200" dirty="0"/>
              <a:t> </a:t>
            </a:r>
          </a:p>
          <a:p>
            <a:r>
              <a:rPr lang="ru-RU" sz="3200" b="1" dirty="0"/>
              <a:t>Пример подсчета:</a:t>
            </a:r>
            <a:endParaRPr lang="ru-RU" sz="3200" dirty="0"/>
          </a:p>
          <a:p>
            <a:r>
              <a:rPr lang="ru-RU" sz="3200" dirty="0"/>
              <a:t>«5» и «4» за контрольную работу</a:t>
            </a:r>
          </a:p>
          <a:p>
            <a:r>
              <a:rPr lang="ru-RU" sz="3200" dirty="0"/>
              <a:t>«3» за ответ на уроке</a:t>
            </a:r>
          </a:p>
          <a:p>
            <a:r>
              <a:rPr lang="ru-RU" sz="3200" dirty="0"/>
              <a:t>Вес контрольных - 10 баллов, вес ответа на уроке - 1 балл.</a:t>
            </a:r>
          </a:p>
          <a:p>
            <a:r>
              <a:rPr lang="ru-RU" sz="3200" b="1" dirty="0"/>
              <a:t>Средневзвешенный балл = </a:t>
            </a:r>
            <a:r>
              <a:rPr lang="ru-RU" sz="3200" dirty="0"/>
              <a:t>(5*10+3*1+4*10)/(10+1+10)=4,43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88279" y="282408"/>
            <a:ext cx="8969556" cy="499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1D71B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Формула для расчета средневзвешенного балла:</a:t>
            </a:r>
          </a:p>
        </p:txBody>
      </p:sp>
    </p:spTree>
    <p:extLst>
      <p:ext uri="{BB962C8B-B14F-4D97-AF65-F5344CB8AC3E}">
        <p14:creationId xmlns:p14="http://schemas.microsoft.com/office/powerpoint/2010/main" val="29262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071" t="20008" r="33556" b="7715"/>
          <a:stretch/>
        </p:blipFill>
        <p:spPr>
          <a:xfrm>
            <a:off x="2329544" y="49857"/>
            <a:ext cx="5421085" cy="680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5"/>
          <p:cNvGrpSpPr>
            <a:grpSpLocks/>
          </p:cNvGrpSpPr>
          <p:nvPr/>
        </p:nvGrpSpPr>
        <p:grpSpPr bwMode="auto">
          <a:xfrm>
            <a:off x="1" y="6420167"/>
            <a:ext cx="12211051" cy="45719"/>
            <a:chOff x="1" y="6301076"/>
            <a:chExt cx="9143999" cy="556948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52878" y="6301076"/>
              <a:ext cx="1822380" cy="556948"/>
            </a:xfrm>
            <a:prstGeom prst="rect">
              <a:avLst/>
            </a:prstGeom>
            <a:solidFill>
              <a:srgbClr val="BED6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38818" y="6301076"/>
              <a:ext cx="1821192" cy="556948"/>
            </a:xfrm>
            <a:prstGeom prst="rect">
              <a:avLst/>
            </a:prstGeom>
            <a:solidFill>
              <a:srgbClr val="FFD1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0" name="Прямоугольник 31"/>
            <p:cNvSpPr/>
            <p:nvPr/>
          </p:nvSpPr>
          <p:spPr>
            <a:xfrm>
              <a:off x="1820004" y="6301076"/>
              <a:ext cx="1822380" cy="556948"/>
            </a:xfrm>
            <a:prstGeom prst="rect">
              <a:avLst/>
            </a:prstGeom>
            <a:solidFill>
              <a:srgbClr val="F69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sp>
          <p:nvSpPr>
            <p:cNvPr id="31" name="Прямоугольник 33"/>
            <p:cNvSpPr/>
            <p:nvPr/>
          </p:nvSpPr>
          <p:spPr>
            <a:xfrm>
              <a:off x="1" y="6301076"/>
              <a:ext cx="1822381" cy="556948"/>
            </a:xfrm>
            <a:prstGeom prst="rect">
              <a:avLst/>
            </a:prstGeom>
            <a:solidFill>
              <a:srgbClr val="BC75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baseline="-25000" dirty="0">
                <a:solidFill>
                  <a:srgbClr val="9B44FF"/>
                </a:solidFill>
              </a:endParaRPr>
            </a:p>
          </p:txBody>
        </p:sp>
        <p:grpSp>
          <p:nvGrpSpPr>
            <p:cNvPr id="32" name="Группа 65"/>
            <p:cNvGrpSpPr>
              <a:grpSpLocks/>
            </p:cNvGrpSpPr>
            <p:nvPr/>
          </p:nvGrpSpPr>
          <p:grpSpPr bwMode="auto">
            <a:xfrm>
              <a:off x="7215188" y="6301076"/>
              <a:ext cx="1928812" cy="556948"/>
              <a:chOff x="7215188" y="6301076"/>
              <a:chExt cx="1928812" cy="556948"/>
            </a:xfrm>
          </p:grpSpPr>
          <p:sp>
            <p:nvSpPr>
              <p:cNvPr id="33" name="Прямоугольник 35"/>
              <p:cNvSpPr/>
              <p:nvPr/>
            </p:nvSpPr>
            <p:spPr>
              <a:xfrm>
                <a:off x="72146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  <p:sp>
            <p:nvSpPr>
              <p:cNvPr id="34" name="Прямоугольник 36"/>
              <p:cNvSpPr/>
              <p:nvPr/>
            </p:nvSpPr>
            <p:spPr>
              <a:xfrm>
                <a:off x="7320431" y="6301076"/>
                <a:ext cx="1823569" cy="556948"/>
              </a:xfrm>
              <a:prstGeom prst="rect">
                <a:avLst/>
              </a:prstGeom>
              <a:solidFill>
                <a:srgbClr val="44C5E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aseline="-25000" dirty="0">
                  <a:solidFill>
                    <a:srgbClr val="9B44FF"/>
                  </a:solidFill>
                </a:endParaRPr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508" y="1167965"/>
            <a:ext cx="6194448" cy="243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B2EA70244A77541889FCFB0A15F0D27" ma:contentTypeVersion="18" ma:contentTypeDescription="Создание документа." ma:contentTypeScope="" ma:versionID="e2aca5fd39bd4e8a7a03122498d3a0f5">
  <xsd:schema xmlns:xsd="http://www.w3.org/2001/XMLSchema" xmlns:xs="http://www.w3.org/2001/XMLSchema" xmlns:p="http://schemas.microsoft.com/office/2006/metadata/properties" xmlns:ns2="5517d37a-598a-45ca-8ff8-e01a9261df8b" xmlns:ns3="e87a1e3b-9bd3-4646-8995-c502b9ca2f36" targetNamespace="http://schemas.microsoft.com/office/2006/metadata/properties" ma:root="true" ma:fieldsID="07f9448487419f59bc59f9671260b7ec" ns2:_="" ns3:_="">
    <xsd:import namespace="5517d37a-598a-45ca-8ff8-e01a9261df8b"/>
    <xsd:import namespace="e87a1e3b-9bd3-4646-8995-c502b9ca2f36"/>
    <xsd:element name="properties">
      <xsd:complexType>
        <xsd:sequence>
          <xsd:element name="documentManagement">
            <xsd:complexType>
              <xsd:all>
                <xsd:element ref="ns2:Статус" minOccurs="0"/>
                <xsd:element ref="ns3:Notify" minOccurs="0"/>
                <xsd:element ref="ns3:Notify_x0028_1_x0029_" minOccurs="0"/>
                <xsd:element ref="ns3:Notify_x0028_1_x0029_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7d37a-598a-45ca-8ff8-e01a9261df8b" elementFormDefault="qualified">
    <xsd:import namespace="http://schemas.microsoft.com/office/2006/documentManagement/types"/>
    <xsd:import namespace="http://schemas.microsoft.com/office/infopath/2007/PartnerControls"/>
    <xsd:element name="Статус" ma:index="8" nillable="true" ma:displayName="Статус" ma:default="В работе" ma:description="Статус документа" ma:format="Dropdown" ma:internalName="_x0421__x0442__x0430__x0442__x0443__x0441_">
      <xsd:simpleType>
        <xsd:restriction base="dms:Choice">
          <xsd:enumeration value="В работе"/>
          <xsd:enumeration value="Проверен"/>
          <xsd:enumeration value="Готов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a1e3b-9bd3-4646-8995-c502b9ca2f36" elementFormDefault="qualified">
    <xsd:import namespace="http://schemas.microsoft.com/office/2006/documentManagement/types"/>
    <xsd:import namespace="http://schemas.microsoft.com/office/infopath/2007/PartnerControls"/>
    <xsd:element name="Notify" ma:index="9" nillable="true" ma:displayName="Notify" ma:internalName="Notify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otify_x0028_1_x0029_" ma:index="11" nillable="true" ma:displayName="Notify" ma:internalName="Notify_x0028_1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otify_x0028_1_x0029_0" ma:index="12" nillable="true" ma:displayName="Notify" ma:internalName="Notify_x0028_1_x0029_0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Статус xmlns="5517d37a-598a-45ca-8ff8-e01a9261df8b">В работе</Статус>
    <Notify_x0028_1_x0029_ xmlns="e87a1e3b-9bd3-4646-8995-c502b9ca2f36">
      <Url xsi:nil="true"/>
      <Description xsi:nil="true"/>
    </Notify_x0028_1_x0029_>
    <Notify xmlns="e87a1e3b-9bd3-4646-8995-c502b9ca2f36">
      <Url xsi:nil="true"/>
      <Description xsi:nil="true"/>
    </Notify>
    <Notify_x0028_1_x0029_0 xmlns="e87a1e3b-9bd3-4646-8995-c502b9ca2f36">
      <Url xsi:nil="true"/>
      <Description xsi:nil="true"/>
    </Notify_x0028_1_x0029_0>
  </documentManagement>
</p:properties>
</file>

<file path=customXml/itemProps1.xml><?xml version="1.0" encoding="utf-8"?>
<ds:datastoreItem xmlns:ds="http://schemas.openxmlformats.org/officeDocument/2006/customXml" ds:itemID="{75A73566-8B3F-4CC3-8454-73ACC3428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17d37a-598a-45ca-8ff8-e01a9261df8b"/>
    <ds:schemaRef ds:uri="e87a1e3b-9bd3-4646-8995-c502b9ca2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695EE0-4868-4C39-8768-4A14DB8322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89566F-E73C-448E-B0C8-9FB0FD6C0A8B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e87a1e3b-9bd3-4646-8995-c502b9ca2f36"/>
    <ds:schemaRef ds:uri="5517d37a-598a-45ca-8ff8-e01a9261df8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10192</TotalTime>
  <Words>14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Ильгова</dc:creator>
  <cp:lastModifiedBy>zamglav</cp:lastModifiedBy>
  <cp:revision>314</cp:revision>
  <dcterms:created xsi:type="dcterms:W3CDTF">2014-01-22T09:08:16Z</dcterms:created>
  <dcterms:modified xsi:type="dcterms:W3CDTF">2019-12-12T04:37:04Z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0x0101007B2EA70244A77541889FCFB0A15F0D27</vt:lpwstr>
  </property>
</Properties>
</file>